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7CA"/>
          </a:solidFill>
        </a:fill>
      </a:tcStyle>
    </a:wholeTbl>
    <a:band2H>
      <a:tcTxStyle/>
      <a:tcStyle>
        <a:tcBdr/>
        <a:fill>
          <a:solidFill>
            <a:srgbClr val="FFF3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CDCD"/>
          </a:solidFill>
        </a:fill>
      </a:tcStyle>
    </a:wholeTbl>
    <a:band2H>
      <a:tcTxStyle/>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96"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lstStyle>
            <a:lvl1pPr algn="ctr">
              <a:defRPr sz="45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1800"/>
            </a:lvl1pPr>
            <a:lvl2pPr marL="0" indent="342900" algn="ctr">
              <a:buSzTx/>
              <a:buFontTx/>
              <a:buNone/>
              <a:defRPr sz="1800"/>
            </a:lvl2pPr>
            <a:lvl3pPr marL="0" indent="685800" algn="ctr">
              <a:buSzTx/>
              <a:buFontTx/>
              <a:buNone/>
              <a:defRPr sz="1800"/>
            </a:lvl3pPr>
            <a:lvl4pPr marL="0" indent="1028700" algn="ctr">
              <a:buSzTx/>
              <a:buFontTx/>
              <a:buNone/>
              <a:defRPr sz="1800"/>
            </a:lvl4pPr>
            <a:lvl5pPr marL="0" indent="1371600" algn="ctr">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11819597" y="6311977"/>
            <a:ext cx="220003" cy="2311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xfrm>
            <a:off x="838202" y="48605"/>
            <a:ext cx="9603154" cy="1325564"/>
          </a:xfrm>
          <a:prstGeom prst="rect">
            <a:avLst/>
          </a:prstGeom>
        </p:spPr>
        <p:txBody>
          <a:bodyPr/>
          <a:lstStyle/>
          <a:p>
            <a:r>
              <a:t>Title Text</a:t>
            </a:r>
          </a:p>
        </p:txBody>
      </p:sp>
      <p:sp>
        <p:nvSpPr>
          <p:cNvPr id="21" name="Body Level One…"/>
          <p:cNvSpPr txBox="1">
            <a:spLocks noGrp="1"/>
          </p:cNvSpPr>
          <p:nvPr>
            <p:ph type="body" idx="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1"/>
            <a:ext cx="10515601" cy="2852738"/>
          </a:xfrm>
          <a:prstGeom prst="rect">
            <a:avLst/>
          </a:prstGeom>
        </p:spPr>
        <p:txBody>
          <a:bodyPr/>
          <a:lstStyle>
            <a:lvl1pPr>
              <a:defRPr sz="4500"/>
            </a:lvl1pPr>
          </a:lstStyle>
          <a:p>
            <a:r>
              <a:t>Title Text</a:t>
            </a:r>
          </a:p>
        </p:txBody>
      </p:sp>
      <p:sp>
        <p:nvSpPr>
          <p:cNvPr id="30" name="Body Level One…"/>
          <p:cNvSpPr txBox="1">
            <a:spLocks noGrp="1"/>
          </p:cNvSpPr>
          <p:nvPr>
            <p:ph type="body" sz="quarter" idx="1"/>
          </p:nvPr>
        </p:nvSpPr>
        <p:spPr>
          <a:xfrm>
            <a:off x="831850" y="4589467"/>
            <a:ext cx="10515601" cy="1500188"/>
          </a:xfrm>
          <a:prstGeom prst="rect">
            <a:avLst/>
          </a:prstGeom>
        </p:spPr>
        <p:txBody>
          <a:bodyPr/>
          <a:lstStyle>
            <a:lvl1pPr marL="0" indent="0">
              <a:buSzTx/>
              <a:buFontTx/>
              <a:buNone/>
              <a:defRPr sz="1800"/>
            </a:lvl1pPr>
            <a:lvl2pPr marL="0" indent="342900">
              <a:buSzTx/>
              <a:buFontTx/>
              <a:buNone/>
              <a:defRPr sz="1800"/>
            </a:lvl2pPr>
            <a:lvl3pPr marL="0" indent="685800">
              <a:buSzTx/>
              <a:buFontTx/>
              <a:buNone/>
              <a:defRPr sz="1800"/>
            </a:lvl3pPr>
            <a:lvl4pPr marL="0" indent="1028700">
              <a:buSzTx/>
              <a:buFontTx/>
              <a:buNone/>
              <a:defRPr sz="1800"/>
            </a:lvl4pPr>
            <a:lvl5pPr marL="0" indent="1371600">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xfrm>
            <a:off x="838202" y="48605"/>
            <a:ext cx="9603154" cy="1325564"/>
          </a:xfrm>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8" y="252046"/>
            <a:ext cx="9796586" cy="1115891"/>
          </a:xfrm>
          <a:prstGeom prst="rect">
            <a:avLst/>
          </a:prstGeom>
        </p:spPr>
        <p:txBody>
          <a:bodyPr/>
          <a:lstStyle/>
          <a:p>
            <a:r>
              <a:t>Title Text</a:t>
            </a:r>
          </a:p>
        </p:txBody>
      </p:sp>
      <p:sp>
        <p:nvSpPr>
          <p:cNvPr id="48" name="Body Level One…"/>
          <p:cNvSpPr txBox="1">
            <a:spLocks noGrp="1"/>
          </p:cNvSpPr>
          <p:nvPr>
            <p:ph type="body" sz="quarter" idx="1"/>
          </p:nvPr>
        </p:nvSpPr>
        <p:spPr>
          <a:xfrm>
            <a:off x="839788" y="1681163"/>
            <a:ext cx="5157789" cy="823913"/>
          </a:xfrm>
          <a:prstGeom prst="rect">
            <a:avLst/>
          </a:prstGeom>
        </p:spPr>
        <p:txBody>
          <a:bodyPr anchor="b"/>
          <a:lstStyle>
            <a:lvl1pPr marL="0" indent="0">
              <a:buSzTx/>
              <a:buFontTx/>
              <a:buNone/>
              <a:defRPr sz="1800" b="1"/>
            </a:lvl1pPr>
            <a:lvl2pPr marL="0" indent="342900">
              <a:buSzTx/>
              <a:buFontTx/>
              <a:buNone/>
              <a:defRPr sz="1800" b="1"/>
            </a:lvl2pPr>
            <a:lvl3pPr marL="0" indent="685800">
              <a:buSzTx/>
              <a:buFontTx/>
              <a:buNone/>
              <a:defRPr sz="1800" b="1"/>
            </a:lvl3pPr>
            <a:lvl4pPr marL="0" indent="1028700">
              <a:buSzTx/>
              <a:buFontTx/>
              <a:buNone/>
              <a:defRPr sz="1800" b="1"/>
            </a:lvl4pPr>
            <a:lvl5pPr marL="0" indent="1371600">
              <a:buSzTx/>
              <a:buFont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89" cy="823913"/>
          </a:xfrm>
          <a:prstGeom prst="rect">
            <a:avLst/>
          </a:prstGeom>
        </p:spPr>
        <p:txBody>
          <a:bodyPr anchor="b"/>
          <a:lstStyle/>
          <a:p>
            <a:pPr marL="0" indent="0">
              <a:buSzTx/>
              <a:buFontTx/>
              <a:buNone/>
              <a:defRPr sz="18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xfrm>
            <a:off x="838202" y="48605"/>
            <a:ext cx="9603154" cy="1325564"/>
          </a:xfrm>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8200" y="1565032"/>
            <a:ext cx="3932238" cy="973016"/>
          </a:xfrm>
          <a:prstGeom prst="rect">
            <a:avLst/>
          </a:prstGeom>
        </p:spPr>
        <p:txBody>
          <a:bodyPr/>
          <a:lstStyle>
            <a:lvl1pPr>
              <a:defRPr sz="2100"/>
            </a:lvl1pPr>
          </a:lstStyle>
          <a:p>
            <a:r>
              <a:t>Title Text</a:t>
            </a:r>
          </a:p>
        </p:txBody>
      </p:sp>
      <p:sp>
        <p:nvSpPr>
          <p:cNvPr id="73" name="Body Level One…"/>
          <p:cNvSpPr txBox="1">
            <a:spLocks noGrp="1"/>
          </p:cNvSpPr>
          <p:nvPr>
            <p:ph type="body" sz="half" idx="1"/>
          </p:nvPr>
        </p:nvSpPr>
        <p:spPr>
          <a:xfrm>
            <a:off x="5183187" y="1565032"/>
            <a:ext cx="6172201" cy="4296023"/>
          </a:xfrm>
          <a:prstGeom prst="rect">
            <a:avLst/>
          </a:prstGeom>
        </p:spPr>
        <p:txBody>
          <a:bodyPr/>
          <a:lstStyle>
            <a:lvl1pPr>
              <a:defRPr sz="2400"/>
            </a:lvl1pPr>
            <a:lvl2pPr marL="538842" indent="-195942">
              <a:defRPr sz="2400"/>
            </a:lvl2pPr>
            <a:lvl3pPr marL="914400" indent="-228600">
              <a:defRPr sz="2400"/>
            </a:lvl3pPr>
            <a:lvl4pPr marL="1303019" indent="-274319">
              <a:defRPr sz="2400"/>
            </a:lvl4pPr>
            <a:lvl5pPr marL="1645920" indent="-274320">
              <a:defRPr sz="24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637691"/>
            <a:ext cx="3932238" cy="3231297"/>
          </a:xfrm>
          <a:prstGeom prst="rect">
            <a:avLst/>
          </a:prstGeom>
        </p:spPr>
        <p:txBody>
          <a:bodyPr/>
          <a:lstStyle/>
          <a:p>
            <a:pPr marL="0" indent="0">
              <a:buSzTx/>
              <a:buFontTx/>
              <a:buNone/>
              <a:defRPr sz="12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1565031"/>
            <a:ext cx="3932239" cy="803031"/>
          </a:xfrm>
          <a:prstGeom prst="rect">
            <a:avLst/>
          </a:prstGeom>
        </p:spPr>
        <p:txBody>
          <a:bodyPr/>
          <a:lstStyle>
            <a:lvl1pPr>
              <a:defRPr sz="2100"/>
            </a:lvl1pPr>
          </a:lstStyle>
          <a:p>
            <a:r>
              <a:t>Title Text</a:t>
            </a:r>
          </a:p>
        </p:txBody>
      </p:sp>
      <p:sp>
        <p:nvSpPr>
          <p:cNvPr id="83" name="Picture Placeholder 2"/>
          <p:cNvSpPr>
            <a:spLocks noGrp="1"/>
          </p:cNvSpPr>
          <p:nvPr>
            <p:ph type="pic" sz="half" idx="21"/>
          </p:nvPr>
        </p:nvSpPr>
        <p:spPr>
          <a:xfrm>
            <a:off x="5183187" y="1565031"/>
            <a:ext cx="6172201" cy="429602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491153"/>
            <a:ext cx="3932239" cy="3377836"/>
          </a:xfrm>
          <a:prstGeom prst="rect">
            <a:avLst/>
          </a:prstGeom>
        </p:spPr>
        <p:txBody>
          <a:bodyPr/>
          <a:lstStyle>
            <a:lvl1pPr marL="0" indent="0">
              <a:buSzTx/>
              <a:buFontTx/>
              <a:buNone/>
              <a:defRPr sz="1200"/>
            </a:lvl1pPr>
            <a:lvl2pPr marL="0" indent="342900">
              <a:buSzTx/>
              <a:buFontTx/>
              <a:buNone/>
              <a:defRPr sz="1200"/>
            </a:lvl2pPr>
            <a:lvl3pPr marL="0" indent="685800">
              <a:buSzTx/>
              <a:buFontTx/>
              <a:buNone/>
              <a:defRPr sz="1200"/>
            </a:lvl3pPr>
            <a:lvl4pPr marL="0" indent="1028700">
              <a:buSzTx/>
              <a:buFontTx/>
              <a:buNone/>
              <a:defRPr sz="1200"/>
            </a:lvl4pPr>
            <a:lvl5pPr marL="0" indent="1371600">
              <a:buSzTx/>
              <a:buFontTx/>
              <a:buNone/>
              <a:defRPr sz="12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0"/>
            <a:ext cx="10972800" cy="14176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normAutofit/>
          </a:bodyP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133797" y="6423346"/>
            <a:ext cx="220003" cy="231141"/>
          </a:xfrm>
          <a:prstGeom prst="rect">
            <a:avLst/>
          </a:prstGeom>
          <a:ln w="12700">
            <a:miter lim="400000"/>
          </a:ln>
        </p:spPr>
        <p:txBody>
          <a:bodyPr wrap="none" lIns="45719" rIns="45719" anchor="ctr">
            <a:spAutoFit/>
          </a:bodyPr>
          <a:lstStyle>
            <a:lvl1pPr algn="r">
              <a:defRPr sz="9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685800" rtl="0" latinLnBrk="0">
        <a:lnSpc>
          <a:spcPct val="90000"/>
        </a:lnSpc>
        <a:spcBef>
          <a:spcPts val="0"/>
        </a:spcBef>
        <a:spcAft>
          <a:spcPts val="0"/>
        </a:spcAft>
        <a:buClrTx/>
        <a:buSzTx/>
        <a:buFontTx/>
        <a:buNone/>
        <a:tabLst/>
        <a:defRPr sz="3000" b="0" i="0" u="none" strike="noStrike" cap="none" spc="0" baseline="0">
          <a:solidFill>
            <a:srgbClr val="000000"/>
          </a:solidFill>
          <a:uFillTx/>
          <a:latin typeface="Proxima Nova"/>
          <a:ea typeface="Proxima Nova"/>
          <a:cs typeface="Proxima Nova"/>
          <a:sym typeface="Proxima Nova"/>
        </a:defRPr>
      </a:lvl1pPr>
      <a:lvl2pPr marL="0" marR="0" indent="0" algn="l" defTabSz="685800" rtl="0" latinLnBrk="0">
        <a:lnSpc>
          <a:spcPct val="90000"/>
        </a:lnSpc>
        <a:spcBef>
          <a:spcPts val="0"/>
        </a:spcBef>
        <a:spcAft>
          <a:spcPts val="0"/>
        </a:spcAft>
        <a:buClrTx/>
        <a:buSzTx/>
        <a:buFontTx/>
        <a:buNone/>
        <a:tabLst/>
        <a:defRPr sz="3000" b="0" i="0" u="none" strike="noStrike" cap="none" spc="0" baseline="0">
          <a:solidFill>
            <a:srgbClr val="000000"/>
          </a:solidFill>
          <a:uFillTx/>
          <a:latin typeface="Proxima Nova"/>
          <a:ea typeface="Proxima Nova"/>
          <a:cs typeface="Proxima Nova"/>
          <a:sym typeface="Proxima Nova"/>
        </a:defRPr>
      </a:lvl2pPr>
      <a:lvl3pPr marL="0" marR="0" indent="0" algn="l" defTabSz="685800" rtl="0" latinLnBrk="0">
        <a:lnSpc>
          <a:spcPct val="90000"/>
        </a:lnSpc>
        <a:spcBef>
          <a:spcPts val="0"/>
        </a:spcBef>
        <a:spcAft>
          <a:spcPts val="0"/>
        </a:spcAft>
        <a:buClrTx/>
        <a:buSzTx/>
        <a:buFontTx/>
        <a:buNone/>
        <a:tabLst/>
        <a:defRPr sz="3000" b="0" i="0" u="none" strike="noStrike" cap="none" spc="0" baseline="0">
          <a:solidFill>
            <a:srgbClr val="000000"/>
          </a:solidFill>
          <a:uFillTx/>
          <a:latin typeface="Proxima Nova"/>
          <a:ea typeface="Proxima Nova"/>
          <a:cs typeface="Proxima Nova"/>
          <a:sym typeface="Proxima Nova"/>
        </a:defRPr>
      </a:lvl3pPr>
      <a:lvl4pPr marL="0" marR="0" indent="0" algn="l" defTabSz="685800" rtl="0" latinLnBrk="0">
        <a:lnSpc>
          <a:spcPct val="90000"/>
        </a:lnSpc>
        <a:spcBef>
          <a:spcPts val="0"/>
        </a:spcBef>
        <a:spcAft>
          <a:spcPts val="0"/>
        </a:spcAft>
        <a:buClrTx/>
        <a:buSzTx/>
        <a:buFontTx/>
        <a:buNone/>
        <a:tabLst/>
        <a:defRPr sz="3000" b="0" i="0" u="none" strike="noStrike" cap="none" spc="0" baseline="0">
          <a:solidFill>
            <a:srgbClr val="000000"/>
          </a:solidFill>
          <a:uFillTx/>
          <a:latin typeface="Proxima Nova"/>
          <a:ea typeface="Proxima Nova"/>
          <a:cs typeface="Proxima Nova"/>
          <a:sym typeface="Proxima Nova"/>
        </a:defRPr>
      </a:lvl4pPr>
      <a:lvl5pPr marL="0" marR="0" indent="0" algn="l" defTabSz="685800" rtl="0" latinLnBrk="0">
        <a:lnSpc>
          <a:spcPct val="90000"/>
        </a:lnSpc>
        <a:spcBef>
          <a:spcPts val="0"/>
        </a:spcBef>
        <a:spcAft>
          <a:spcPts val="0"/>
        </a:spcAft>
        <a:buClrTx/>
        <a:buSzTx/>
        <a:buFontTx/>
        <a:buNone/>
        <a:tabLst/>
        <a:defRPr sz="3000" b="0" i="0" u="none" strike="noStrike" cap="none" spc="0" baseline="0">
          <a:solidFill>
            <a:srgbClr val="000000"/>
          </a:solidFill>
          <a:uFillTx/>
          <a:latin typeface="Proxima Nova"/>
          <a:ea typeface="Proxima Nova"/>
          <a:cs typeface="Proxima Nova"/>
          <a:sym typeface="Proxima Nova"/>
        </a:defRPr>
      </a:lvl5pPr>
      <a:lvl6pPr marL="0" marR="0" indent="0" algn="l" defTabSz="685800" rtl="0" latinLnBrk="0">
        <a:lnSpc>
          <a:spcPct val="90000"/>
        </a:lnSpc>
        <a:spcBef>
          <a:spcPts val="0"/>
        </a:spcBef>
        <a:spcAft>
          <a:spcPts val="0"/>
        </a:spcAft>
        <a:buClrTx/>
        <a:buSzTx/>
        <a:buFontTx/>
        <a:buNone/>
        <a:tabLst/>
        <a:defRPr sz="3000" b="0" i="0" u="none" strike="noStrike" cap="none" spc="0" baseline="0">
          <a:solidFill>
            <a:srgbClr val="000000"/>
          </a:solidFill>
          <a:uFillTx/>
          <a:latin typeface="Proxima Nova"/>
          <a:ea typeface="Proxima Nova"/>
          <a:cs typeface="Proxima Nova"/>
          <a:sym typeface="Proxima Nova"/>
        </a:defRPr>
      </a:lvl6pPr>
      <a:lvl7pPr marL="0" marR="0" indent="0" algn="l" defTabSz="685800" rtl="0" latinLnBrk="0">
        <a:lnSpc>
          <a:spcPct val="90000"/>
        </a:lnSpc>
        <a:spcBef>
          <a:spcPts val="0"/>
        </a:spcBef>
        <a:spcAft>
          <a:spcPts val="0"/>
        </a:spcAft>
        <a:buClrTx/>
        <a:buSzTx/>
        <a:buFontTx/>
        <a:buNone/>
        <a:tabLst/>
        <a:defRPr sz="3000" b="0" i="0" u="none" strike="noStrike" cap="none" spc="0" baseline="0">
          <a:solidFill>
            <a:srgbClr val="000000"/>
          </a:solidFill>
          <a:uFillTx/>
          <a:latin typeface="Proxima Nova"/>
          <a:ea typeface="Proxima Nova"/>
          <a:cs typeface="Proxima Nova"/>
          <a:sym typeface="Proxima Nova"/>
        </a:defRPr>
      </a:lvl7pPr>
      <a:lvl8pPr marL="0" marR="0" indent="0" algn="l" defTabSz="685800" rtl="0" latinLnBrk="0">
        <a:lnSpc>
          <a:spcPct val="90000"/>
        </a:lnSpc>
        <a:spcBef>
          <a:spcPts val="0"/>
        </a:spcBef>
        <a:spcAft>
          <a:spcPts val="0"/>
        </a:spcAft>
        <a:buClrTx/>
        <a:buSzTx/>
        <a:buFontTx/>
        <a:buNone/>
        <a:tabLst/>
        <a:defRPr sz="3000" b="0" i="0" u="none" strike="noStrike" cap="none" spc="0" baseline="0">
          <a:solidFill>
            <a:srgbClr val="000000"/>
          </a:solidFill>
          <a:uFillTx/>
          <a:latin typeface="Proxima Nova"/>
          <a:ea typeface="Proxima Nova"/>
          <a:cs typeface="Proxima Nova"/>
          <a:sym typeface="Proxima Nova"/>
        </a:defRPr>
      </a:lvl8pPr>
      <a:lvl9pPr marL="0" marR="0" indent="0" algn="l" defTabSz="685800" rtl="0" latinLnBrk="0">
        <a:lnSpc>
          <a:spcPct val="90000"/>
        </a:lnSpc>
        <a:spcBef>
          <a:spcPts val="0"/>
        </a:spcBef>
        <a:spcAft>
          <a:spcPts val="0"/>
        </a:spcAft>
        <a:buClrTx/>
        <a:buSzTx/>
        <a:buFontTx/>
        <a:buNone/>
        <a:tabLst/>
        <a:defRPr sz="3000" b="0" i="0" u="none" strike="noStrike" cap="none" spc="0" baseline="0">
          <a:solidFill>
            <a:srgbClr val="000000"/>
          </a:solidFill>
          <a:uFillTx/>
          <a:latin typeface="Proxima Nova"/>
          <a:ea typeface="Proxima Nova"/>
          <a:cs typeface="Proxima Nova"/>
          <a:sym typeface="Proxima Nova"/>
        </a:defRPr>
      </a:lvl9pPr>
    </p:titleStyle>
    <p:bodyStyle>
      <a:lvl1pPr marL="171450" marR="0" indent="-171450"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Proxima Nova"/>
          <a:ea typeface="Proxima Nova"/>
          <a:cs typeface="Proxima Nova"/>
          <a:sym typeface="Proxima Nova"/>
        </a:defRPr>
      </a:lvl1pPr>
      <a:lvl2pPr marL="542925" marR="0" indent="-200025"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Proxima Nova"/>
          <a:ea typeface="Proxima Nova"/>
          <a:cs typeface="Proxima Nova"/>
          <a:sym typeface="Proxima Nova"/>
        </a:defRPr>
      </a:lvl2pPr>
      <a:lvl3pPr marL="925830" marR="0" indent="-240030"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Proxima Nova"/>
          <a:ea typeface="Proxima Nova"/>
          <a:cs typeface="Proxima Nova"/>
          <a:sym typeface="Proxima Nova"/>
        </a:defRPr>
      </a:lvl3pPr>
      <a:lvl4pPr marL="13056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Proxima Nova"/>
          <a:ea typeface="Proxima Nova"/>
          <a:cs typeface="Proxima Nova"/>
          <a:sym typeface="Proxima Nova"/>
        </a:defRPr>
      </a:lvl4pPr>
      <a:lvl5pPr marL="16485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Proxima Nova"/>
          <a:ea typeface="Proxima Nova"/>
          <a:cs typeface="Proxima Nova"/>
          <a:sym typeface="Proxima Nova"/>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Proxima Nova"/>
          <a:ea typeface="Proxima Nova"/>
          <a:cs typeface="Proxima Nova"/>
          <a:sym typeface="Proxima Nova"/>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Proxima Nova"/>
          <a:ea typeface="Proxima Nova"/>
          <a:cs typeface="Proxima Nova"/>
          <a:sym typeface="Proxima Nova"/>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Proxima Nova"/>
          <a:ea typeface="Proxima Nova"/>
          <a:cs typeface="Proxima Nova"/>
          <a:sym typeface="Proxima Nova"/>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Proxima Nova"/>
          <a:ea typeface="Proxima Nova"/>
          <a:cs typeface="Proxima Nova"/>
          <a:sym typeface="Proxima Nova"/>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owsonustore.com" TargetMode="External"/><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oursematerials@towson.edu" TargetMode="External"/><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towsonustor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coursematerials@towson.edu"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mailto:coursematerials@towson.edu" TargetMode="External"/><Relationship Id="rId2" Type="http://schemas.openxmlformats.org/officeDocument/2006/relationships/image" Target="../media/image10.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
          <p:cNvSpPr txBox="1">
            <a:spLocks noGrp="1"/>
          </p:cNvSpPr>
          <p:nvPr>
            <p:ph type="ctrTitle"/>
          </p:nvPr>
        </p:nvSpPr>
        <p:spPr>
          <a:xfrm>
            <a:off x="914400" y="944562"/>
            <a:ext cx="10363200" cy="2387601"/>
          </a:xfrm>
          <a:prstGeom prst="rect">
            <a:avLst/>
          </a:prstGeom>
        </p:spPr>
        <p:txBody>
          <a:bodyPr/>
          <a:lstStyle/>
          <a:p>
            <a:r>
              <a:t>Online Textbook Adoptions</a:t>
            </a:r>
          </a:p>
        </p:txBody>
      </p:sp>
      <p:sp>
        <p:nvSpPr>
          <p:cNvPr id="95" name="Subtitle 2"/>
          <p:cNvSpPr txBox="1">
            <a:spLocks noGrp="1"/>
          </p:cNvSpPr>
          <p:nvPr>
            <p:ph type="subTitle" sz="quarter" idx="1"/>
          </p:nvPr>
        </p:nvSpPr>
        <p:spPr>
          <a:xfrm>
            <a:off x="1524000" y="3348037"/>
            <a:ext cx="9490364" cy="1655762"/>
          </a:xfrm>
          <a:prstGeom prst="rect">
            <a:avLst/>
          </a:prstGeom>
        </p:spPr>
        <p:txBody>
          <a:bodyPr>
            <a:normAutofit/>
          </a:bodyPr>
          <a:lstStyle/>
          <a:p>
            <a:pPr defTabSz="665226">
              <a:spcBef>
                <a:spcPts val="600"/>
              </a:spcBef>
              <a:defRPr sz="1746"/>
            </a:pPr>
            <a:endParaRPr dirty="0"/>
          </a:p>
          <a:p>
            <a:pPr defTabSz="665226">
              <a:spcBef>
                <a:spcPts val="600"/>
              </a:spcBef>
              <a:defRPr sz="1746"/>
            </a:pPr>
            <a:r>
              <a:rPr dirty="0"/>
              <a:t>This guide will help faculty members complete an online registration and go through the process for placing online textbook adoptions. </a:t>
            </a:r>
          </a:p>
          <a:p>
            <a:pPr defTabSz="665226">
              <a:spcBef>
                <a:spcPts val="600"/>
              </a:spcBef>
              <a:defRPr sz="1746"/>
            </a:pPr>
            <a:endParaRPr dirty="0"/>
          </a:p>
          <a:p>
            <a:pPr defTabSz="665226">
              <a:spcBef>
                <a:spcPts val="600"/>
              </a:spcBef>
              <a:defRPr sz="1746"/>
            </a:pPr>
            <a:r>
              <a:rPr dirty="0"/>
              <a:t>For further questions or concerns, please contact </a:t>
            </a:r>
            <a:r>
              <a:rPr dirty="0" err="1"/>
              <a:t>ASKUStore</a:t>
            </a:r>
            <a:r>
              <a:rPr dirty="0"/>
              <a:t> at </a:t>
            </a:r>
            <a:r>
              <a:rPr dirty="0" smtClean="0"/>
              <a:t>coursematerials@</a:t>
            </a:r>
            <a:r>
              <a:rPr lang="en-US" dirty="0" smtClean="0"/>
              <a:t>towson</a:t>
            </a:r>
            <a:r>
              <a:rPr dirty="0" smtClean="0"/>
              <a:t>.</a:t>
            </a:r>
            <a:r>
              <a:rPr lang="en-US" dirty="0" smtClean="0"/>
              <a:t>edu</a:t>
            </a:r>
            <a:r>
              <a:rPr dirty="0" smtClean="0"/>
              <a:t>.</a:t>
            </a:r>
            <a:endParaRPr dirty="0"/>
          </a:p>
        </p:txBody>
      </p:sp>
      <p:pic>
        <p:nvPicPr>
          <p:cNvPr id="96" name="Ask-Ustore-Graphic.png" descr="Ask-Ustore-Graphic.png"/>
          <p:cNvPicPr>
            <a:picLocks noChangeAspect="1"/>
          </p:cNvPicPr>
          <p:nvPr/>
        </p:nvPicPr>
        <p:blipFill>
          <a:blip r:embed="rId2">
            <a:extLst/>
          </a:blip>
          <a:stretch>
            <a:fillRect/>
          </a:stretch>
        </p:blipFill>
        <p:spPr>
          <a:xfrm>
            <a:off x="1841236" y="257684"/>
            <a:ext cx="8509528" cy="200753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Adoption Review"/>
          <p:cNvSpPr txBox="1">
            <a:spLocks noGrp="1"/>
          </p:cNvSpPr>
          <p:nvPr>
            <p:ph type="title"/>
          </p:nvPr>
        </p:nvSpPr>
        <p:spPr>
          <a:prstGeom prst="rect">
            <a:avLst/>
          </a:prstGeom>
        </p:spPr>
        <p:txBody>
          <a:bodyPr/>
          <a:lstStyle/>
          <a:p>
            <a:r>
              <a:t>Adoption Review</a:t>
            </a:r>
          </a:p>
        </p:txBody>
      </p:sp>
      <p:pic>
        <p:nvPicPr>
          <p:cNvPr id="132" name="Picture Placeholder 2" descr="Picture Placeholder 2"/>
          <p:cNvPicPr>
            <a:picLocks noGrp="1" noChangeAspect="1"/>
          </p:cNvPicPr>
          <p:nvPr>
            <p:ph type="pic" idx="21"/>
          </p:nvPr>
        </p:nvPicPr>
        <p:blipFill>
          <a:blip r:embed="rId2">
            <a:extLst/>
          </a:blip>
          <a:srcRect t="6599" b="6599"/>
          <a:stretch>
            <a:fillRect/>
          </a:stretch>
        </p:blipFill>
        <p:spPr>
          <a:prstGeom prst="rect">
            <a:avLst/>
          </a:prstGeom>
        </p:spPr>
      </p:pic>
      <p:sp>
        <p:nvSpPr>
          <p:cNvPr id="133" name="The last step is the Adoption Review.…"/>
          <p:cNvSpPr txBox="1">
            <a:spLocks noGrp="1"/>
          </p:cNvSpPr>
          <p:nvPr>
            <p:ph type="body" sz="quarter" idx="1"/>
          </p:nvPr>
        </p:nvSpPr>
        <p:spPr>
          <a:prstGeom prst="rect">
            <a:avLst/>
          </a:prstGeom>
        </p:spPr>
        <p:txBody>
          <a:bodyPr/>
          <a:lstStyle/>
          <a:p>
            <a:pPr defTabSz="457200">
              <a:lnSpc>
                <a:spcPct val="100000"/>
              </a:lnSpc>
              <a:spcBef>
                <a:spcPts val="0"/>
              </a:spcBef>
            </a:pPr>
            <a:r>
              <a:t>The last step is the </a:t>
            </a:r>
            <a:r>
              <a:rPr b="1" i="1"/>
              <a:t>Adoption Review</a:t>
            </a:r>
            <a:r>
              <a:t>.</a:t>
            </a:r>
          </a:p>
          <a:p>
            <a:pPr defTabSz="457200">
              <a:lnSpc>
                <a:spcPct val="100000"/>
              </a:lnSpc>
              <a:spcBef>
                <a:spcPts val="0"/>
              </a:spcBef>
            </a:pPr>
            <a:endParaRPr/>
          </a:p>
          <a:p>
            <a:pPr defTabSz="457200">
              <a:lnSpc>
                <a:spcPct val="100000"/>
              </a:lnSpc>
              <a:spcBef>
                <a:spcPts val="0"/>
              </a:spcBef>
            </a:pPr>
            <a:r>
              <a:t>On this page all of the information on the title(s) and usage is listed. </a:t>
            </a:r>
          </a:p>
          <a:p>
            <a:pPr defTabSz="457200">
              <a:lnSpc>
                <a:spcPct val="100000"/>
              </a:lnSpc>
              <a:spcBef>
                <a:spcPts val="0"/>
              </a:spcBef>
            </a:pPr>
            <a:endParaRPr/>
          </a:p>
          <a:p>
            <a:pPr defTabSz="457200">
              <a:lnSpc>
                <a:spcPct val="100000"/>
              </a:lnSpc>
              <a:spcBef>
                <a:spcPts val="0"/>
              </a:spcBef>
            </a:pPr>
            <a:r>
              <a:t>Please make sure all selections are correct. If you need to share this information with anyone, you can send this page in an email. </a:t>
            </a:r>
          </a:p>
          <a:p>
            <a:pPr defTabSz="457200">
              <a:lnSpc>
                <a:spcPct val="100000"/>
              </a:lnSpc>
              <a:spcBef>
                <a:spcPts val="0"/>
              </a:spcBef>
            </a:pPr>
            <a:endParaRPr/>
          </a:p>
          <a:p>
            <a:pPr defTabSz="457200">
              <a:lnSpc>
                <a:spcPct val="100000"/>
              </a:lnSpc>
              <a:spcBef>
                <a:spcPts val="0"/>
              </a:spcBef>
            </a:pPr>
            <a:r>
              <a:t>Once you have reviewed the information, Click the </a:t>
            </a:r>
            <a:r>
              <a:rPr b="1" i="1"/>
              <a:t>Submit </a:t>
            </a:r>
            <a:r>
              <a:t>button.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Double-click to edit"/>
          <p:cNvSpPr txBox="1">
            <a:spLocks noGrp="1"/>
          </p:cNvSpPr>
          <p:nvPr>
            <p:ph type="title"/>
          </p:nvPr>
        </p:nvSpPr>
        <p:spPr>
          <a:prstGeom prst="rect">
            <a:avLst/>
          </a:prstGeom>
        </p:spPr>
        <p:txBody>
          <a:bodyPr/>
          <a:lstStyle/>
          <a:p>
            <a:endParaRPr/>
          </a:p>
        </p:txBody>
      </p:sp>
      <p:sp>
        <p:nvSpPr>
          <p:cNvPr id="136" name="Once you have submitted your textbook adoptions, you will see Submit Complete on the webpage with your information listed.…"/>
          <p:cNvSpPr txBox="1">
            <a:spLocks noGrp="1"/>
          </p:cNvSpPr>
          <p:nvPr>
            <p:ph type="body" idx="1"/>
          </p:nvPr>
        </p:nvSpPr>
        <p:spPr>
          <a:prstGeom prst="rect">
            <a:avLst/>
          </a:prstGeom>
        </p:spPr>
        <p:txBody>
          <a:bodyPr/>
          <a:lstStyle/>
          <a:p>
            <a:pPr marL="0" indent="0" defTabSz="457200">
              <a:lnSpc>
                <a:spcPct val="100000"/>
              </a:lnSpc>
              <a:spcBef>
                <a:spcPts val="0"/>
              </a:spcBef>
              <a:buSzTx/>
              <a:buFontTx/>
              <a:buNone/>
              <a:defRPr sz="1200"/>
            </a:pPr>
            <a:r>
              <a:t>Once you have submitted your textbook adoptions, you will see </a:t>
            </a:r>
            <a:r>
              <a:rPr b="1" i="1"/>
              <a:t>Submit Complete</a:t>
            </a:r>
            <a:r>
              <a:t> on the webpage with your information listed. </a:t>
            </a:r>
          </a:p>
          <a:p>
            <a:pPr marL="0" indent="0" defTabSz="457200">
              <a:lnSpc>
                <a:spcPct val="100000"/>
              </a:lnSpc>
              <a:spcBef>
                <a:spcPts val="0"/>
              </a:spcBef>
              <a:buSzTx/>
              <a:buFontTx/>
              <a:buNone/>
              <a:defRPr sz="1200"/>
            </a:pPr>
            <a:endParaRPr/>
          </a:p>
          <a:p>
            <a:pPr marL="0" indent="0" defTabSz="457200">
              <a:lnSpc>
                <a:spcPct val="100000"/>
              </a:lnSpc>
              <a:spcBef>
                <a:spcPts val="0"/>
              </a:spcBef>
              <a:buSzTx/>
              <a:buFontTx/>
              <a:buNone/>
              <a:defRPr sz="1200"/>
            </a:pPr>
            <a:r>
              <a:t>You will be given additional options after your adoption has been submitted. </a:t>
            </a:r>
          </a:p>
          <a:p>
            <a:pPr marL="0" indent="0" defTabSz="457200">
              <a:lnSpc>
                <a:spcPct val="100000"/>
              </a:lnSpc>
              <a:spcBef>
                <a:spcPts val="0"/>
              </a:spcBef>
              <a:buSzTx/>
              <a:buFontTx/>
              <a:buNone/>
              <a:defRPr sz="1200"/>
            </a:pPr>
            <a:endParaRPr/>
          </a:p>
          <a:p>
            <a:pPr marL="0" indent="0" defTabSz="457200">
              <a:lnSpc>
                <a:spcPct val="100000"/>
              </a:lnSpc>
              <a:spcBef>
                <a:spcPts val="0"/>
              </a:spcBef>
              <a:buSzTx/>
              <a:buFontTx/>
              <a:buNone/>
              <a:defRPr sz="1200"/>
            </a:pPr>
            <a:r>
              <a:rPr b="1" i="1"/>
              <a:t>a. Print adoption</a:t>
            </a:r>
            <a:r>
              <a:t>- Allows you to print a paper copy of the adoption you submitted. </a:t>
            </a:r>
          </a:p>
          <a:p>
            <a:pPr marL="0" indent="0" defTabSz="457200">
              <a:lnSpc>
                <a:spcPct val="100000"/>
              </a:lnSpc>
              <a:spcBef>
                <a:spcPts val="0"/>
              </a:spcBef>
              <a:buSzTx/>
              <a:buFontTx/>
              <a:buNone/>
              <a:defRPr sz="1200"/>
            </a:pPr>
            <a:r>
              <a:rPr b="1" i="1"/>
              <a:t>b. Create new adoption</a:t>
            </a:r>
            <a:r>
              <a:t>- Takes you back to the beginning of the guided adoption process so you can do a new course. </a:t>
            </a:r>
          </a:p>
          <a:p>
            <a:pPr marL="0" indent="0" defTabSz="457200">
              <a:lnSpc>
                <a:spcPct val="100000"/>
              </a:lnSpc>
              <a:spcBef>
                <a:spcPts val="0"/>
              </a:spcBef>
              <a:buSzTx/>
              <a:buFontTx/>
              <a:buNone/>
              <a:defRPr sz="1200"/>
            </a:pPr>
            <a:r>
              <a:rPr b="1" i="1"/>
              <a:t>c. Copy adoption to new course</a:t>
            </a:r>
            <a:r>
              <a:t>- Keeps all the information you just adopted and allows you to copy the information to new course/section. </a:t>
            </a:r>
          </a:p>
          <a:p>
            <a:pPr marL="0" indent="0" defTabSz="457200">
              <a:lnSpc>
                <a:spcPct val="100000"/>
              </a:lnSpc>
              <a:spcBef>
                <a:spcPts val="0"/>
              </a:spcBef>
              <a:buSzTx/>
              <a:buFontTx/>
              <a:buNone/>
              <a:defRPr sz="1200"/>
            </a:pPr>
            <a:r>
              <a:rPr b="1" i="1"/>
              <a:t>d. Faculty Adoption Home</a:t>
            </a:r>
            <a:r>
              <a:t>- Takes you back to the adoption home page. </a:t>
            </a:r>
          </a:p>
          <a:p>
            <a:pPr marL="0" indent="0" defTabSz="457200">
              <a:lnSpc>
                <a:spcPct val="100000"/>
              </a:lnSpc>
              <a:spcBef>
                <a:spcPts val="0"/>
              </a:spcBef>
              <a:buSzTx/>
              <a:buFontTx/>
              <a:buNone/>
              <a:defRPr sz="1200"/>
            </a:pPr>
            <a:endParaRPr/>
          </a:p>
        </p:txBody>
      </p:sp>
      <p:pic>
        <p:nvPicPr>
          <p:cNvPr id="137" name="Ask-Ustore_Desks9.png" descr="Ask-Ustore_Desks9.png"/>
          <p:cNvPicPr>
            <a:picLocks noChangeAspect="1"/>
          </p:cNvPicPr>
          <p:nvPr/>
        </p:nvPicPr>
        <p:blipFill>
          <a:blip r:embed="rId2">
            <a:extLst/>
          </a:blip>
          <a:stretch>
            <a:fillRect/>
          </a:stretch>
        </p:blipFill>
        <p:spPr>
          <a:xfrm>
            <a:off x="583507" y="3432515"/>
            <a:ext cx="3546852" cy="3546853"/>
          </a:xfrm>
          <a:prstGeom prst="rect">
            <a:avLst/>
          </a:prstGeom>
          <a:ln w="12700">
            <a:miter lim="400000"/>
          </a:ln>
        </p:spPr>
      </p:pic>
      <p:pic>
        <p:nvPicPr>
          <p:cNvPr id="138" name="Ask-Ustore_Desks3.png" descr="Ask-Ustore_Desks3.png"/>
          <p:cNvPicPr>
            <a:picLocks noChangeAspect="1"/>
          </p:cNvPicPr>
          <p:nvPr/>
        </p:nvPicPr>
        <p:blipFill>
          <a:blip r:embed="rId3">
            <a:extLst/>
          </a:blip>
          <a:stretch>
            <a:fillRect/>
          </a:stretch>
        </p:blipFill>
        <p:spPr>
          <a:xfrm>
            <a:off x="7903933" y="3464819"/>
            <a:ext cx="3546853" cy="3546853"/>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gistering Online"/>
          <p:cNvSpPr txBox="1">
            <a:spLocks noGrp="1"/>
          </p:cNvSpPr>
          <p:nvPr>
            <p:ph type="title"/>
          </p:nvPr>
        </p:nvSpPr>
        <p:spPr>
          <a:prstGeom prst="rect">
            <a:avLst/>
          </a:prstGeom>
        </p:spPr>
        <p:txBody>
          <a:bodyPr/>
          <a:lstStyle/>
          <a:p>
            <a:r>
              <a:t>Registering Online</a:t>
            </a:r>
          </a:p>
        </p:txBody>
      </p:sp>
      <p:pic>
        <p:nvPicPr>
          <p:cNvPr id="99" name="Picture Placeholder 2" descr="Picture Placeholder 2"/>
          <p:cNvPicPr>
            <a:picLocks noGrp="1" noChangeAspect="1"/>
          </p:cNvPicPr>
          <p:nvPr>
            <p:ph type="pic" idx="21"/>
          </p:nvPr>
        </p:nvPicPr>
        <p:blipFill>
          <a:blip r:embed="rId2">
            <a:extLst/>
          </a:blip>
          <a:srcRect l="7155" r="7155"/>
          <a:stretch>
            <a:fillRect/>
          </a:stretch>
        </p:blipFill>
        <p:spPr>
          <a:prstGeom prst="rect">
            <a:avLst/>
          </a:prstGeom>
        </p:spPr>
      </p:pic>
      <p:sp>
        <p:nvSpPr>
          <p:cNvPr id="100" name="In order to place adoptions online, faculty members must register at towsonustore.com by creating an account.…"/>
          <p:cNvSpPr txBox="1">
            <a:spLocks noGrp="1"/>
          </p:cNvSpPr>
          <p:nvPr>
            <p:ph type="body" sz="quarter" idx="1"/>
          </p:nvPr>
        </p:nvSpPr>
        <p:spPr>
          <a:prstGeom prst="rect">
            <a:avLst/>
          </a:prstGeom>
        </p:spPr>
        <p:txBody>
          <a:bodyPr/>
          <a:lstStyle/>
          <a:p>
            <a:r>
              <a:rPr dirty="0"/>
              <a:t>In order to place adoptions online, faculty members must register at </a:t>
            </a:r>
            <a:r>
              <a:rPr u="sng" dirty="0">
                <a:solidFill>
                  <a:schemeClr val="accent5"/>
                </a:solidFill>
                <a:uFill>
                  <a:solidFill>
                    <a:schemeClr val="accent5"/>
                  </a:solidFill>
                </a:uFill>
                <a:hlinkClick r:id="rId3"/>
              </a:rPr>
              <a:t>towsonustore.com</a:t>
            </a:r>
            <a:r>
              <a:rPr dirty="0"/>
              <a:t> by creating an account</a:t>
            </a:r>
            <a:r>
              <a:rPr dirty="0" smtClean="0"/>
              <a:t>.</a:t>
            </a:r>
            <a:r>
              <a:rPr lang="en-US" dirty="0"/>
              <a:t> Please use your TU e-mail address when registering. </a:t>
            </a:r>
            <a:endParaRPr dirty="0"/>
          </a:p>
          <a:p>
            <a:endParaRPr dirty="0"/>
          </a:p>
          <a:p>
            <a:pPr defTabSz="457200">
              <a:lnSpc>
                <a:spcPct val="100000"/>
              </a:lnSpc>
              <a:spcBef>
                <a:spcPts val="0"/>
              </a:spcBef>
            </a:pPr>
            <a:r>
              <a:rPr dirty="0"/>
              <a:t>When you click “</a:t>
            </a:r>
            <a:r>
              <a:rPr b="1" dirty="0"/>
              <a:t>Adoptions</a:t>
            </a:r>
            <a:r>
              <a:rPr dirty="0"/>
              <a:t>” under </a:t>
            </a:r>
            <a:r>
              <a:rPr b="1" dirty="0"/>
              <a:t>Faculty</a:t>
            </a:r>
            <a:r>
              <a:rPr dirty="0"/>
              <a:t>, the log in screen comes up. If this is your first time using this system, you have to register. Click </a:t>
            </a:r>
            <a:r>
              <a:rPr b="1" dirty="0"/>
              <a:t>Register Here</a:t>
            </a:r>
            <a:r>
              <a:rPr dirty="0"/>
              <a:t> under the log in. If this is not your first time using this system, log in with the username and password you created when you registered.</a:t>
            </a:r>
          </a:p>
        </p:txBody>
      </p:sp>
      <p:sp>
        <p:nvSpPr>
          <p:cNvPr id="101" name="Line"/>
          <p:cNvSpPr/>
          <p:nvPr/>
        </p:nvSpPr>
        <p:spPr>
          <a:xfrm flipH="1">
            <a:off x="9314579" y="2441659"/>
            <a:ext cx="403474" cy="403474"/>
          </a:xfrm>
          <a:prstGeom prst="line">
            <a:avLst/>
          </a:prstGeom>
          <a:ln w="12700">
            <a:solidFill>
              <a:srgbClr val="FF4714"/>
            </a:solidFill>
            <a:miter/>
            <a:tailEnd type="triangle"/>
          </a:ln>
        </p:spPr>
        <p:txBody>
          <a:bodyPr lIns="45719" rIns="45719"/>
          <a:lstStyle/>
          <a:p>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TOP!"/>
          <p:cNvSpPr txBox="1">
            <a:spLocks noGrp="1"/>
          </p:cNvSpPr>
          <p:nvPr>
            <p:ph type="title"/>
          </p:nvPr>
        </p:nvSpPr>
        <p:spPr>
          <a:xfrm>
            <a:off x="1294423" y="1817995"/>
            <a:ext cx="9603154" cy="1325564"/>
          </a:xfrm>
          <a:prstGeom prst="rect">
            <a:avLst/>
          </a:prstGeom>
        </p:spPr>
        <p:txBody>
          <a:bodyPr/>
          <a:lstStyle>
            <a:lvl1pPr algn="ctr">
              <a:defRPr sz="7000">
                <a:solidFill>
                  <a:srgbClr val="FF2600"/>
                </a:solidFill>
                <a:latin typeface="Proxima Nova Black"/>
                <a:ea typeface="Proxima Nova Black"/>
                <a:cs typeface="Proxima Nova Black"/>
                <a:sym typeface="Proxima Nova Black"/>
              </a:defRPr>
            </a:lvl1pPr>
          </a:lstStyle>
          <a:p>
            <a:r>
              <a:t>STOP!</a:t>
            </a:r>
          </a:p>
        </p:txBody>
      </p:sp>
      <p:sp>
        <p:nvSpPr>
          <p:cNvPr id="104" name="Please be aware that passwords must be changed every 90- days.…"/>
          <p:cNvSpPr txBox="1">
            <a:spLocks noGrp="1"/>
          </p:cNvSpPr>
          <p:nvPr>
            <p:ph type="body" idx="1"/>
          </p:nvPr>
        </p:nvSpPr>
        <p:spPr>
          <a:xfrm>
            <a:off x="838199" y="1967692"/>
            <a:ext cx="10515601" cy="4351339"/>
          </a:xfrm>
          <a:prstGeom prst="rect">
            <a:avLst/>
          </a:prstGeom>
        </p:spPr>
        <p:txBody>
          <a:bodyPr/>
          <a:lstStyle/>
          <a:p>
            <a:pPr marL="0" indent="0" defTabSz="429768">
              <a:lnSpc>
                <a:spcPct val="100000"/>
              </a:lnSpc>
              <a:spcBef>
                <a:spcPts val="0"/>
              </a:spcBef>
              <a:buSzTx/>
              <a:buFontTx/>
              <a:buNone/>
              <a:defRPr sz="1128"/>
            </a:pPr>
            <a:endParaRPr/>
          </a:p>
          <a:p>
            <a:pPr marL="0" indent="0" defTabSz="429768">
              <a:lnSpc>
                <a:spcPct val="100000"/>
              </a:lnSpc>
              <a:spcBef>
                <a:spcPts val="0"/>
              </a:spcBef>
              <a:buSzTx/>
              <a:buFontTx/>
              <a:buNone/>
              <a:defRPr sz="1128"/>
            </a:pPr>
            <a:endParaRPr/>
          </a:p>
          <a:p>
            <a:pPr marL="0" indent="0" defTabSz="429768">
              <a:lnSpc>
                <a:spcPct val="100000"/>
              </a:lnSpc>
              <a:spcBef>
                <a:spcPts val="0"/>
              </a:spcBef>
              <a:buSzTx/>
              <a:buFontTx/>
              <a:buNone/>
              <a:defRPr sz="1128"/>
            </a:pPr>
            <a:endParaRPr/>
          </a:p>
          <a:p>
            <a:pPr marL="0" indent="0" defTabSz="429768">
              <a:lnSpc>
                <a:spcPct val="100000"/>
              </a:lnSpc>
              <a:spcBef>
                <a:spcPts val="0"/>
              </a:spcBef>
              <a:buSzTx/>
              <a:buFontTx/>
              <a:buNone/>
              <a:defRPr sz="1128"/>
            </a:pPr>
            <a:endParaRPr/>
          </a:p>
          <a:p>
            <a:pPr marL="0" indent="0" defTabSz="429768">
              <a:lnSpc>
                <a:spcPct val="100000"/>
              </a:lnSpc>
              <a:spcBef>
                <a:spcPts val="0"/>
              </a:spcBef>
              <a:buSzTx/>
              <a:buFontTx/>
              <a:buNone/>
              <a:defRPr sz="1128"/>
            </a:pPr>
            <a:endParaRPr/>
          </a:p>
          <a:p>
            <a:pPr marL="0" indent="0" defTabSz="429768">
              <a:lnSpc>
                <a:spcPct val="100000"/>
              </a:lnSpc>
              <a:spcBef>
                <a:spcPts val="0"/>
              </a:spcBef>
              <a:buSzTx/>
              <a:buFontTx/>
              <a:buNone/>
              <a:defRPr sz="1128"/>
            </a:pPr>
            <a:endParaRPr/>
          </a:p>
          <a:p>
            <a:pPr marL="0" indent="0" defTabSz="429768">
              <a:lnSpc>
                <a:spcPct val="100000"/>
              </a:lnSpc>
              <a:spcBef>
                <a:spcPts val="0"/>
              </a:spcBef>
              <a:buSzTx/>
              <a:buFontTx/>
              <a:buNone/>
              <a:defRPr sz="1128"/>
            </a:pPr>
            <a:endParaRPr/>
          </a:p>
          <a:p>
            <a:pPr marL="0" indent="0" defTabSz="429768">
              <a:lnSpc>
                <a:spcPct val="100000"/>
              </a:lnSpc>
              <a:spcBef>
                <a:spcPts val="0"/>
              </a:spcBef>
              <a:buSzTx/>
              <a:buFontTx/>
              <a:buNone/>
              <a:defRPr sz="1879"/>
            </a:pPr>
            <a:endParaRPr/>
          </a:p>
          <a:p>
            <a:pPr marL="0" indent="0" algn="ctr" defTabSz="429768">
              <a:lnSpc>
                <a:spcPct val="100000"/>
              </a:lnSpc>
              <a:spcBef>
                <a:spcPts val="0"/>
              </a:spcBef>
              <a:buSzTx/>
              <a:buFontTx/>
              <a:buNone/>
              <a:defRPr sz="2538">
                <a:latin typeface="Proxima Nova Semibold"/>
                <a:ea typeface="Proxima Nova Semibold"/>
                <a:cs typeface="Proxima Nova Semibold"/>
                <a:sym typeface="Proxima Nova Semibold"/>
              </a:defRPr>
            </a:pPr>
            <a:r>
              <a:t>Please be aware that passwords must be changed every 90- days.</a:t>
            </a:r>
          </a:p>
          <a:p>
            <a:pPr marL="0" indent="0" algn="ctr" defTabSz="429768">
              <a:lnSpc>
                <a:spcPct val="100000"/>
              </a:lnSpc>
              <a:spcBef>
                <a:spcPts val="0"/>
              </a:spcBef>
              <a:buSzTx/>
              <a:buFontTx/>
              <a:buNone/>
              <a:defRPr sz="2538">
                <a:latin typeface="Proxima Nova Semibold"/>
                <a:ea typeface="Proxima Nova Semibold"/>
                <a:cs typeface="Proxima Nova Semibold"/>
                <a:sym typeface="Proxima Nova Semibold"/>
              </a:defRPr>
            </a:pPr>
            <a:r>
              <a:t>Once changed, be sure to write it down. It may also be a good idea to also write down your challenge question answers.  </a:t>
            </a:r>
          </a:p>
          <a:p>
            <a:pPr marL="0" indent="0" algn="ctr" defTabSz="429768">
              <a:lnSpc>
                <a:spcPct val="100000"/>
              </a:lnSpc>
              <a:spcBef>
                <a:spcPts val="0"/>
              </a:spcBef>
              <a:buSzTx/>
              <a:buFontTx/>
              <a:buNone/>
              <a:defRPr sz="2538">
                <a:latin typeface="Proxima Nova Semibold"/>
                <a:ea typeface="Proxima Nova Semibold"/>
                <a:cs typeface="Proxima Nova Semibold"/>
                <a:sym typeface="Proxima Nova Semibold"/>
              </a:defRPr>
            </a:pPr>
            <a:endParaRPr/>
          </a:p>
          <a:p>
            <a:pPr marL="0" indent="0" algn="ctr" defTabSz="429768">
              <a:lnSpc>
                <a:spcPct val="100000"/>
              </a:lnSpc>
              <a:spcBef>
                <a:spcPts val="0"/>
              </a:spcBef>
              <a:buSzTx/>
              <a:buFontTx/>
              <a:buNone/>
              <a:defRPr sz="2538">
                <a:latin typeface="Proxima Nova Semibold"/>
                <a:ea typeface="Proxima Nova Semibold"/>
                <a:cs typeface="Proxima Nova Semibold"/>
                <a:sym typeface="Proxima Nova Semibold"/>
              </a:defRPr>
            </a:pPr>
            <a:r>
              <a:t>If you need assistance resetting your password, please contact us at coursematerials@towson.edu.</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ompleting An Adoption Profile"/>
          <p:cNvSpPr txBox="1">
            <a:spLocks noGrp="1"/>
          </p:cNvSpPr>
          <p:nvPr>
            <p:ph type="title"/>
          </p:nvPr>
        </p:nvSpPr>
        <p:spPr>
          <a:prstGeom prst="rect">
            <a:avLst/>
          </a:prstGeom>
        </p:spPr>
        <p:txBody>
          <a:bodyPr/>
          <a:lstStyle/>
          <a:p>
            <a:r>
              <a:rPr dirty="0"/>
              <a:t>Completing An Adoption Profile</a:t>
            </a:r>
          </a:p>
        </p:txBody>
      </p:sp>
      <p:pic>
        <p:nvPicPr>
          <p:cNvPr id="107" name="Picture Placeholder 2" descr="Picture Placeholder 2"/>
          <p:cNvPicPr>
            <a:picLocks noGrp="1" noChangeAspect="1"/>
          </p:cNvPicPr>
          <p:nvPr>
            <p:ph type="pic" idx="21"/>
          </p:nvPr>
        </p:nvPicPr>
        <p:blipFill>
          <a:blip r:embed="rId2">
            <a:extLst/>
          </a:blip>
          <a:srcRect l="7491" r="7491"/>
          <a:stretch>
            <a:fillRect/>
          </a:stretch>
        </p:blipFill>
        <p:spPr>
          <a:prstGeom prst="rect">
            <a:avLst/>
          </a:prstGeom>
        </p:spPr>
      </p:pic>
      <p:sp>
        <p:nvSpPr>
          <p:cNvPr id="108" name="Part of your registration process is complete will be to create your profile for Adopting Course Materials.…"/>
          <p:cNvSpPr txBox="1">
            <a:spLocks noGrp="1"/>
          </p:cNvSpPr>
          <p:nvPr>
            <p:ph type="body" sz="quarter" idx="1"/>
          </p:nvPr>
        </p:nvSpPr>
        <p:spPr>
          <a:prstGeom prst="rect">
            <a:avLst/>
          </a:prstGeom>
        </p:spPr>
        <p:txBody>
          <a:bodyPr/>
          <a:lstStyle/>
          <a:p>
            <a:r>
              <a:rPr dirty="0"/>
              <a:t>Part of your registration process is complete will be to create your profile for </a:t>
            </a:r>
            <a:r>
              <a:rPr b="1" dirty="0"/>
              <a:t>Adopting Course Materials</a:t>
            </a:r>
            <a:r>
              <a:rPr dirty="0"/>
              <a:t>. </a:t>
            </a:r>
          </a:p>
          <a:p>
            <a:pPr defTabSz="457200">
              <a:lnSpc>
                <a:spcPct val="100000"/>
              </a:lnSpc>
              <a:spcBef>
                <a:spcPts val="0"/>
              </a:spcBef>
            </a:pPr>
            <a:endParaRPr dirty="0"/>
          </a:p>
          <a:p>
            <a:pPr defTabSz="457200">
              <a:lnSpc>
                <a:spcPct val="100000"/>
              </a:lnSpc>
              <a:spcBef>
                <a:spcPts val="0"/>
              </a:spcBef>
            </a:pPr>
            <a:r>
              <a:rPr dirty="0"/>
              <a:t>Complete your Adoption Profile by filling in all of the information on the form that is required. </a:t>
            </a:r>
          </a:p>
          <a:p>
            <a:pPr defTabSz="457200">
              <a:lnSpc>
                <a:spcPct val="100000"/>
              </a:lnSpc>
              <a:spcBef>
                <a:spcPts val="0"/>
              </a:spcBef>
            </a:pPr>
            <a:endParaRPr dirty="0"/>
          </a:p>
          <a:p>
            <a:pPr defTabSz="457200">
              <a:lnSpc>
                <a:spcPct val="100000"/>
              </a:lnSpc>
              <a:spcBef>
                <a:spcPts val="0"/>
              </a:spcBef>
            </a:pPr>
            <a:r>
              <a:rPr dirty="0"/>
              <a:t>The </a:t>
            </a:r>
            <a:r>
              <a:rPr b="1" dirty="0"/>
              <a:t>Departmental Username</a:t>
            </a:r>
            <a:r>
              <a:rPr dirty="0"/>
              <a:t> and </a:t>
            </a:r>
          </a:p>
          <a:p>
            <a:pPr defTabSz="457200">
              <a:lnSpc>
                <a:spcPct val="100000"/>
              </a:lnSpc>
              <a:spcBef>
                <a:spcPts val="0"/>
              </a:spcBef>
            </a:pPr>
            <a:r>
              <a:rPr b="1" dirty="0"/>
              <a:t>Departmental Password</a:t>
            </a:r>
            <a:r>
              <a:rPr dirty="0"/>
              <a:t> can be retrieved by contacting the Course Materials Office if the Department Administrator does not have it. </a:t>
            </a:r>
          </a:p>
          <a:p>
            <a:pPr defTabSz="457200">
              <a:lnSpc>
                <a:spcPct val="100000"/>
              </a:lnSpc>
              <a:spcBef>
                <a:spcPts val="0"/>
              </a:spcBef>
            </a:pPr>
            <a:endParaRPr dirty="0"/>
          </a:p>
          <a:p>
            <a:pPr defTabSz="457200">
              <a:lnSpc>
                <a:spcPct val="100000"/>
              </a:lnSpc>
              <a:spcBef>
                <a:spcPts val="0"/>
              </a:spcBef>
            </a:pPr>
            <a:r>
              <a:rPr b="1" i="1" dirty="0"/>
              <a:t>Note:</a:t>
            </a:r>
            <a:r>
              <a:rPr dirty="0"/>
              <a:t> If you are teaching in more than one department, you will have to add the additional departments after you register. Example: ECED, ELED, and SPED each have a different code</a:t>
            </a:r>
            <a:r>
              <a:rPr dirty="0" smtClean="0"/>
              <a:t>.</a:t>
            </a:r>
            <a:r>
              <a:rPr lang="en-US" dirty="0"/>
              <a:t> </a:t>
            </a:r>
            <a:r>
              <a:rPr lang="en-US" dirty="0" smtClean="0"/>
              <a:t>If you need assistance, contact us at </a:t>
            </a:r>
            <a:r>
              <a:rPr lang="en-US" dirty="0" smtClean="0">
                <a:hlinkClick r:id="rId3"/>
              </a:rPr>
              <a:t>coursematerials@towson.edu</a:t>
            </a:r>
            <a:r>
              <a:rPr lang="en-US" dirty="0" smtClean="0"/>
              <a:t>, and </a:t>
            </a:r>
            <a:r>
              <a:rPr lang="en-US" dirty="0"/>
              <a:t>we can add them for you.</a:t>
            </a:r>
            <a:endParaRPr dirty="0"/>
          </a:p>
        </p:txBody>
      </p:sp>
      <p:sp>
        <p:nvSpPr>
          <p:cNvPr id="109" name="Line"/>
          <p:cNvSpPr/>
          <p:nvPr/>
        </p:nvSpPr>
        <p:spPr>
          <a:xfrm flipH="1">
            <a:off x="6922821" y="4025140"/>
            <a:ext cx="988660" cy="1"/>
          </a:xfrm>
          <a:prstGeom prst="line">
            <a:avLst/>
          </a:prstGeom>
          <a:ln w="12700">
            <a:solidFill>
              <a:srgbClr val="FF310C"/>
            </a:solidFill>
            <a:miter/>
            <a:tailEnd type="triangle"/>
          </a:ln>
        </p:spPr>
        <p:txBody>
          <a:bodyPr lIns="45719" rIns="45719"/>
          <a:lstStyle/>
          <a:p>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ing Textbook Adoptions"/>
          <p:cNvSpPr txBox="1">
            <a:spLocks noGrp="1"/>
          </p:cNvSpPr>
          <p:nvPr>
            <p:ph type="title"/>
          </p:nvPr>
        </p:nvSpPr>
        <p:spPr>
          <a:prstGeom prst="rect">
            <a:avLst/>
          </a:prstGeom>
        </p:spPr>
        <p:txBody>
          <a:bodyPr/>
          <a:lstStyle/>
          <a:p>
            <a:r>
              <a:t>Placing Textbook Adoptions</a:t>
            </a:r>
          </a:p>
        </p:txBody>
      </p:sp>
      <p:sp>
        <p:nvSpPr>
          <p:cNvPr id="112" name="Once you have completed the registration process, you are ready to place your textbook adoptions.…"/>
          <p:cNvSpPr txBox="1">
            <a:spLocks noGrp="1"/>
          </p:cNvSpPr>
          <p:nvPr>
            <p:ph type="body" idx="1"/>
          </p:nvPr>
        </p:nvSpPr>
        <p:spPr>
          <a:prstGeom prst="rect">
            <a:avLst/>
          </a:prstGeom>
        </p:spPr>
        <p:txBody>
          <a:bodyPr/>
          <a:lstStyle/>
          <a:p>
            <a:pPr marL="0" indent="0">
              <a:buSzTx/>
              <a:buFontTx/>
              <a:buNone/>
            </a:pPr>
            <a:r>
              <a:rPr dirty="0"/>
              <a:t>Once you have completed the registration process, you are ready to place your textbook adoptions. </a:t>
            </a:r>
          </a:p>
          <a:p>
            <a:pPr marL="0" indent="0">
              <a:buSzTx/>
              <a:buFontTx/>
              <a:buNone/>
            </a:pPr>
            <a:endParaRPr dirty="0"/>
          </a:p>
          <a:p>
            <a:pPr marL="280736" indent="-280736">
              <a:buFontTx/>
              <a:buAutoNum type="arabicPeriod"/>
            </a:pPr>
            <a:r>
              <a:rPr dirty="0"/>
              <a:t>Navigate back to the </a:t>
            </a:r>
            <a:r>
              <a:rPr u="sng" dirty="0">
                <a:solidFill>
                  <a:schemeClr val="accent5"/>
                </a:solidFill>
                <a:uFill>
                  <a:solidFill>
                    <a:schemeClr val="accent5"/>
                  </a:solidFill>
                </a:uFill>
                <a:hlinkClick r:id="rId2"/>
              </a:rPr>
              <a:t>towsonustore.com</a:t>
            </a:r>
            <a:r>
              <a:rPr dirty="0"/>
              <a:t> home page and click on </a:t>
            </a:r>
            <a:r>
              <a:rPr b="1" dirty="0"/>
              <a:t>Faculty</a:t>
            </a:r>
            <a:r>
              <a:rPr dirty="0"/>
              <a:t>. Under </a:t>
            </a:r>
            <a:r>
              <a:rPr b="1" dirty="0"/>
              <a:t>Faculty</a:t>
            </a:r>
            <a:r>
              <a:rPr dirty="0"/>
              <a:t>, select </a:t>
            </a:r>
            <a:r>
              <a:rPr b="1" dirty="0"/>
              <a:t>Adoptions</a:t>
            </a:r>
            <a:r>
              <a:rPr dirty="0"/>
              <a:t>. This will lead you to the </a:t>
            </a:r>
            <a:r>
              <a:rPr b="1" i="1" dirty="0"/>
              <a:t>Faculty Log-In</a:t>
            </a:r>
            <a:r>
              <a:rPr dirty="0"/>
              <a:t> page from the registration process. </a:t>
            </a:r>
          </a:p>
          <a:p>
            <a:pPr marL="280736" indent="-280736">
              <a:buFontTx/>
              <a:buAutoNum type="arabicPeriod"/>
            </a:pPr>
            <a:r>
              <a:rPr dirty="0"/>
              <a:t>After logging in with your TU email </a:t>
            </a:r>
            <a:r>
              <a:rPr lang="en-US" dirty="0" smtClean="0"/>
              <a:t>address </a:t>
            </a:r>
            <a:r>
              <a:rPr dirty="0" smtClean="0"/>
              <a:t>and </a:t>
            </a:r>
            <a:r>
              <a:rPr dirty="0"/>
              <a:t>the password you created at registration, please proceed to the </a:t>
            </a:r>
            <a:r>
              <a:rPr b="1" i="1" dirty="0"/>
              <a:t>1-2-3 Step By Step Method.</a:t>
            </a:r>
          </a:p>
        </p:txBody>
      </p:sp>
      <p:pic>
        <p:nvPicPr>
          <p:cNvPr id="113" name="Ask-Ustore_Chat2.png" descr="Ask-Ustore_Chat2.png"/>
          <p:cNvPicPr>
            <a:picLocks noChangeAspect="1"/>
          </p:cNvPicPr>
          <p:nvPr/>
        </p:nvPicPr>
        <p:blipFill>
          <a:blip r:embed="rId3">
            <a:extLst/>
          </a:blip>
          <a:stretch>
            <a:fillRect/>
          </a:stretch>
        </p:blipFill>
        <p:spPr>
          <a:xfrm>
            <a:off x="9582956" y="3887915"/>
            <a:ext cx="2447704" cy="3263605"/>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ing Adoptions"/>
          <p:cNvSpPr txBox="1">
            <a:spLocks noGrp="1"/>
          </p:cNvSpPr>
          <p:nvPr>
            <p:ph type="title"/>
          </p:nvPr>
        </p:nvSpPr>
        <p:spPr>
          <a:prstGeom prst="rect">
            <a:avLst/>
          </a:prstGeom>
        </p:spPr>
        <p:txBody>
          <a:bodyPr/>
          <a:lstStyle/>
          <a:p>
            <a:r>
              <a:t>Placing Adoptions</a:t>
            </a:r>
          </a:p>
        </p:txBody>
      </p:sp>
      <p:pic>
        <p:nvPicPr>
          <p:cNvPr id="116" name="Picture Placeholder 2" descr="Picture Placeholder 2"/>
          <p:cNvPicPr>
            <a:picLocks noGrp="1" noChangeAspect="1"/>
          </p:cNvPicPr>
          <p:nvPr>
            <p:ph type="pic" idx="21"/>
          </p:nvPr>
        </p:nvPicPr>
        <p:blipFill>
          <a:blip r:embed="rId2">
            <a:extLst/>
          </a:blip>
          <a:srcRect l="3673" r="3673"/>
          <a:stretch>
            <a:fillRect/>
          </a:stretch>
        </p:blipFill>
        <p:spPr>
          <a:prstGeom prst="rect">
            <a:avLst/>
          </a:prstGeom>
        </p:spPr>
      </p:pic>
      <p:sp>
        <p:nvSpPr>
          <p:cNvPr id="117" name="After clicking on 1-2-3 Step By Step Method , the screen will look like the image to the right.…"/>
          <p:cNvSpPr txBox="1">
            <a:spLocks noGrp="1"/>
          </p:cNvSpPr>
          <p:nvPr>
            <p:ph type="body" sz="quarter" idx="1"/>
          </p:nvPr>
        </p:nvSpPr>
        <p:spPr>
          <a:prstGeom prst="rect">
            <a:avLst/>
          </a:prstGeom>
        </p:spPr>
        <p:txBody>
          <a:bodyPr/>
          <a:lstStyle/>
          <a:p>
            <a:pPr defTabSz="457200">
              <a:lnSpc>
                <a:spcPct val="100000"/>
              </a:lnSpc>
              <a:spcBef>
                <a:spcPts val="0"/>
              </a:spcBef>
            </a:pPr>
            <a:endParaRPr/>
          </a:p>
          <a:p>
            <a:pPr defTabSz="457200">
              <a:lnSpc>
                <a:spcPct val="100000"/>
              </a:lnSpc>
              <a:spcBef>
                <a:spcPts val="0"/>
              </a:spcBef>
            </a:pPr>
            <a:r>
              <a:t>After clicking on </a:t>
            </a:r>
            <a:r>
              <a:rPr b="1" i="1"/>
              <a:t>1-2-3 Step By Step Method</a:t>
            </a:r>
            <a:r>
              <a:t> , the screen will look like the image to the right. </a:t>
            </a:r>
          </a:p>
          <a:p>
            <a:pPr defTabSz="457200">
              <a:lnSpc>
                <a:spcPct val="100000"/>
              </a:lnSpc>
              <a:spcBef>
                <a:spcPts val="0"/>
              </a:spcBef>
            </a:pPr>
            <a:endParaRPr/>
          </a:p>
          <a:p>
            <a:pPr marL="120315" indent="-120315" defTabSz="457200">
              <a:lnSpc>
                <a:spcPct val="100000"/>
              </a:lnSpc>
              <a:spcBef>
                <a:spcPts val="0"/>
              </a:spcBef>
              <a:buSzPct val="100000"/>
              <a:buChar char="•"/>
            </a:pPr>
            <a:r>
              <a:t>Select the </a:t>
            </a:r>
            <a:r>
              <a:rPr b="1" i="1"/>
              <a:t>Term </a:t>
            </a:r>
            <a:r>
              <a:t>and </a:t>
            </a:r>
            <a:r>
              <a:rPr b="1" i="1"/>
              <a:t>Department</a:t>
            </a:r>
            <a:r>
              <a:t>. </a:t>
            </a:r>
          </a:p>
          <a:p>
            <a:pPr marL="120315" indent="-120315" defTabSz="457200">
              <a:lnSpc>
                <a:spcPct val="100000"/>
              </a:lnSpc>
              <a:spcBef>
                <a:spcPts val="0"/>
              </a:spcBef>
              <a:buSzPct val="100000"/>
              <a:buChar char="•"/>
            </a:pPr>
            <a:r>
              <a:t>Select the </a:t>
            </a:r>
            <a:r>
              <a:rPr b="1" i="1"/>
              <a:t>Course Number </a:t>
            </a:r>
            <a:r>
              <a:t>and then </a:t>
            </a:r>
            <a:r>
              <a:rPr b="1" i="1"/>
              <a:t>Section</a:t>
            </a:r>
            <a:r>
              <a:t>. </a:t>
            </a:r>
          </a:p>
          <a:p>
            <a:pPr marL="120315" indent="-120315" defTabSz="457200">
              <a:lnSpc>
                <a:spcPct val="100000"/>
              </a:lnSpc>
              <a:spcBef>
                <a:spcPts val="0"/>
              </a:spcBef>
              <a:buSzPct val="100000"/>
              <a:buChar char="•"/>
            </a:pPr>
            <a:r>
              <a:t>If your course does not require a textbook or supplies, click the box beside </a:t>
            </a:r>
            <a:r>
              <a:rPr b="1" i="1"/>
              <a:t>“Check if course does not require materials”. </a:t>
            </a:r>
          </a:p>
          <a:p>
            <a:pPr marL="120315" indent="-120315" defTabSz="457200">
              <a:lnSpc>
                <a:spcPct val="100000"/>
              </a:lnSpc>
              <a:spcBef>
                <a:spcPts val="0"/>
              </a:spcBef>
              <a:buSzPct val="100000"/>
              <a:buChar char="•"/>
            </a:pPr>
            <a:r>
              <a:t>Enter in estimated enrollment and pre-enrollment if available. </a:t>
            </a:r>
          </a:p>
          <a:p>
            <a:pPr marL="120315" indent="-120315" defTabSz="457200">
              <a:lnSpc>
                <a:spcPct val="100000"/>
              </a:lnSpc>
              <a:spcBef>
                <a:spcPts val="0"/>
              </a:spcBef>
              <a:buSzPct val="100000"/>
              <a:buChar char="•"/>
            </a:pPr>
            <a:r>
              <a:t>Lastly, click </a:t>
            </a:r>
            <a:r>
              <a:rPr b="1" i="1"/>
              <a:t>Continue</a:t>
            </a:r>
            <a:r>
              <a: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Finding Your Textbooks"/>
          <p:cNvSpPr txBox="1">
            <a:spLocks noGrp="1"/>
          </p:cNvSpPr>
          <p:nvPr>
            <p:ph type="title"/>
          </p:nvPr>
        </p:nvSpPr>
        <p:spPr>
          <a:prstGeom prst="rect">
            <a:avLst/>
          </a:prstGeom>
        </p:spPr>
        <p:txBody>
          <a:bodyPr/>
          <a:lstStyle/>
          <a:p>
            <a:r>
              <a:t>Finding Your Textbooks</a:t>
            </a:r>
          </a:p>
        </p:txBody>
      </p:sp>
      <p:pic>
        <p:nvPicPr>
          <p:cNvPr id="120" name="Picture Placeholder 2" descr="Picture Placeholder 2"/>
          <p:cNvPicPr>
            <a:picLocks noGrp="1" noChangeAspect="1"/>
          </p:cNvPicPr>
          <p:nvPr>
            <p:ph type="pic" idx="21"/>
          </p:nvPr>
        </p:nvPicPr>
        <p:blipFill>
          <a:blip r:embed="rId2">
            <a:extLst/>
          </a:blip>
          <a:srcRect l="10998" r="10998"/>
          <a:stretch>
            <a:fillRect/>
          </a:stretch>
        </p:blipFill>
        <p:spPr>
          <a:prstGeom prst="rect">
            <a:avLst/>
          </a:prstGeom>
        </p:spPr>
      </p:pic>
      <p:sp>
        <p:nvSpPr>
          <p:cNvPr id="121" name="In this step, you will be able to find your textbooks for each course that you are teaching that semester. On this screen you have multiple ways to search and add your books for your course:…"/>
          <p:cNvSpPr txBox="1">
            <a:spLocks noGrp="1"/>
          </p:cNvSpPr>
          <p:nvPr>
            <p:ph type="body" sz="quarter" idx="1"/>
          </p:nvPr>
        </p:nvSpPr>
        <p:spPr>
          <a:prstGeom prst="rect">
            <a:avLst/>
          </a:prstGeom>
        </p:spPr>
        <p:txBody>
          <a:bodyPr/>
          <a:lstStyle/>
          <a:p>
            <a:pPr defTabSz="521208">
              <a:spcBef>
                <a:spcPts val="500"/>
              </a:spcBef>
              <a:defRPr sz="912"/>
            </a:pPr>
            <a:r>
              <a:t>In this step, you will be able to find your textbooks for each course that you are teaching that semester. On this screen you have multiple ways to search and add your books for your course: </a:t>
            </a:r>
          </a:p>
          <a:p>
            <a:pPr defTabSz="347472">
              <a:lnSpc>
                <a:spcPct val="100000"/>
              </a:lnSpc>
              <a:spcBef>
                <a:spcPts val="0"/>
              </a:spcBef>
              <a:defRPr sz="912"/>
            </a:pPr>
            <a:endParaRPr/>
          </a:p>
          <a:p>
            <a:pPr defTabSz="347472">
              <a:lnSpc>
                <a:spcPct val="100000"/>
              </a:lnSpc>
              <a:spcBef>
                <a:spcPts val="0"/>
              </a:spcBef>
              <a:defRPr sz="912"/>
            </a:pPr>
            <a:r>
              <a:rPr b="1" i="1"/>
              <a:t>a. Your Book List</a:t>
            </a:r>
            <a:r>
              <a:t>- It will accumulate as you use the system. It will maintain a list of books you have adopted in the system. </a:t>
            </a:r>
          </a:p>
          <a:p>
            <a:pPr defTabSz="347472">
              <a:lnSpc>
                <a:spcPct val="100000"/>
              </a:lnSpc>
              <a:spcBef>
                <a:spcPts val="0"/>
              </a:spcBef>
              <a:defRPr sz="912"/>
            </a:pPr>
            <a:endParaRPr/>
          </a:p>
          <a:p>
            <a:pPr defTabSz="347472">
              <a:lnSpc>
                <a:spcPct val="100000"/>
              </a:lnSpc>
              <a:spcBef>
                <a:spcPts val="0"/>
              </a:spcBef>
              <a:defRPr sz="912"/>
            </a:pPr>
            <a:r>
              <a:rPr b="1" i="1"/>
              <a:t>b. Browse Books</a:t>
            </a:r>
            <a:r>
              <a:t>- You can search by different categories for books. Continue this process until all books you want are listed under your course in the adoption cart. Then click </a:t>
            </a:r>
            <a:r>
              <a:rPr b="1"/>
              <a:t>Continue</a:t>
            </a:r>
            <a:r>
              <a:t>. </a:t>
            </a:r>
          </a:p>
          <a:p>
            <a:pPr defTabSz="347472">
              <a:lnSpc>
                <a:spcPct val="100000"/>
              </a:lnSpc>
              <a:spcBef>
                <a:spcPts val="0"/>
              </a:spcBef>
              <a:defRPr sz="912"/>
            </a:pPr>
            <a:endParaRPr/>
          </a:p>
          <a:p>
            <a:pPr defTabSz="347472">
              <a:lnSpc>
                <a:spcPct val="100000"/>
              </a:lnSpc>
              <a:spcBef>
                <a:spcPts val="0"/>
              </a:spcBef>
              <a:defRPr sz="912" b="1"/>
            </a:pPr>
            <a:r>
              <a:rPr i="1"/>
              <a:t>c. Book Search</a:t>
            </a:r>
            <a:r>
              <a:rPr b="0"/>
              <a:t>- This is the preferred method for adding your textbooks.  See the next slide for further instruction.</a:t>
            </a:r>
          </a:p>
          <a:p>
            <a:pPr defTabSz="347472">
              <a:lnSpc>
                <a:spcPct val="100000"/>
              </a:lnSpc>
              <a:spcBef>
                <a:spcPts val="0"/>
              </a:spcBef>
              <a:defRPr sz="912"/>
            </a:pPr>
            <a:endParaRPr b="0"/>
          </a:p>
          <a:p>
            <a:pPr defTabSz="347472">
              <a:lnSpc>
                <a:spcPct val="100000"/>
              </a:lnSpc>
              <a:spcBef>
                <a:spcPts val="0"/>
              </a:spcBef>
              <a:defRPr sz="912" b="1" i="1"/>
            </a:pPr>
            <a:r>
              <a:t>d. History- </a:t>
            </a:r>
            <a:r>
              <a:rPr b="0" i="0"/>
              <a:t>This section allows you to see what books were previously adopted. You can search by Department, Term, and Instructor. You can also search within a date range. </a:t>
            </a:r>
          </a:p>
          <a:p>
            <a:pPr defTabSz="347472">
              <a:lnSpc>
                <a:spcPct val="100000"/>
              </a:lnSpc>
              <a:spcBef>
                <a:spcPts val="0"/>
              </a:spcBef>
              <a:defRPr sz="912"/>
            </a:pPr>
            <a:endParaRPr b="0" i="0"/>
          </a:p>
          <a:p>
            <a:pPr defTabSz="347472">
              <a:lnSpc>
                <a:spcPct val="100000"/>
              </a:lnSpc>
              <a:spcBef>
                <a:spcPts val="0"/>
              </a:spcBef>
              <a:defRPr sz="912"/>
            </a:pPr>
            <a:r>
              <a:rPr b="1" i="1"/>
              <a:t>e. Add a Book</a:t>
            </a:r>
            <a:r>
              <a:t>- Only use this section if you have tried one of the other options listed above, or you know that this is a new custom book. On this screen you will be able to add the book information. You </a:t>
            </a:r>
            <a:r>
              <a:rPr b="1" i="1"/>
              <a:t>must at least </a:t>
            </a:r>
            <a:r>
              <a:t>have the </a:t>
            </a:r>
            <a:r>
              <a:rPr b="1"/>
              <a:t>Author </a:t>
            </a:r>
            <a:r>
              <a:t>and </a:t>
            </a:r>
            <a:r>
              <a:rPr b="1"/>
              <a:t>Title</a:t>
            </a:r>
            <a:r>
              <a:t>. When you add the ISBN do NOT use hyphens (-) or commas (,). Click </a:t>
            </a:r>
            <a:r>
              <a:rPr b="1" i="1"/>
              <a:t>Adopt</a:t>
            </a:r>
            <a:r>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Book Search Method"/>
          <p:cNvSpPr txBox="1">
            <a:spLocks noGrp="1"/>
          </p:cNvSpPr>
          <p:nvPr>
            <p:ph type="title"/>
          </p:nvPr>
        </p:nvSpPr>
        <p:spPr>
          <a:prstGeom prst="rect">
            <a:avLst/>
          </a:prstGeom>
        </p:spPr>
        <p:txBody>
          <a:bodyPr/>
          <a:lstStyle/>
          <a:p>
            <a:r>
              <a:t>Book Search Method</a:t>
            </a:r>
          </a:p>
        </p:txBody>
      </p:sp>
      <p:sp>
        <p:nvSpPr>
          <p:cNvPr id="124" name="If you know the title or ISBN, this is the best way to place your adoption.…"/>
          <p:cNvSpPr txBox="1">
            <a:spLocks noGrp="1"/>
          </p:cNvSpPr>
          <p:nvPr>
            <p:ph type="body" sz="quarter" idx="1"/>
          </p:nvPr>
        </p:nvSpPr>
        <p:spPr>
          <a:prstGeom prst="rect">
            <a:avLst/>
          </a:prstGeom>
        </p:spPr>
        <p:txBody>
          <a:bodyPr>
            <a:normAutofit lnSpcReduction="10000"/>
          </a:bodyPr>
          <a:lstStyle/>
          <a:p>
            <a:pPr defTabSz="457200">
              <a:lnSpc>
                <a:spcPct val="100000"/>
              </a:lnSpc>
              <a:spcBef>
                <a:spcPts val="0"/>
              </a:spcBef>
            </a:pPr>
            <a:r>
              <a:rPr dirty="0"/>
              <a:t>If you know the title or ISBN, this is the best way to place your adoption. </a:t>
            </a:r>
          </a:p>
          <a:p>
            <a:pPr defTabSz="457200">
              <a:lnSpc>
                <a:spcPct val="100000"/>
              </a:lnSpc>
              <a:spcBef>
                <a:spcPts val="0"/>
              </a:spcBef>
            </a:pPr>
            <a:endParaRPr dirty="0"/>
          </a:p>
          <a:p>
            <a:pPr marL="120315" indent="-120315" defTabSz="457200">
              <a:lnSpc>
                <a:spcPct val="100000"/>
              </a:lnSpc>
              <a:spcBef>
                <a:spcPts val="0"/>
              </a:spcBef>
              <a:buSzPct val="100000"/>
              <a:buChar char="•"/>
            </a:pPr>
            <a:r>
              <a:rPr dirty="0"/>
              <a:t>Select your search criteria and enter in the corresponding information. Click </a:t>
            </a:r>
            <a:r>
              <a:rPr b="1" i="1" dirty="0"/>
              <a:t>Search</a:t>
            </a:r>
            <a:r>
              <a:rPr dirty="0"/>
              <a:t>. </a:t>
            </a:r>
          </a:p>
          <a:p>
            <a:pPr marL="120315" indent="-120315" defTabSz="457200">
              <a:lnSpc>
                <a:spcPct val="100000"/>
              </a:lnSpc>
              <a:spcBef>
                <a:spcPts val="0"/>
              </a:spcBef>
              <a:buSzPct val="100000"/>
              <a:buChar char="•"/>
            </a:pPr>
            <a:r>
              <a:rPr dirty="0"/>
              <a:t>Once book appears click </a:t>
            </a:r>
            <a:r>
              <a:rPr b="1" i="1" dirty="0"/>
              <a:t>ADOPT</a:t>
            </a:r>
            <a:r>
              <a:rPr dirty="0"/>
              <a:t>. The book will be added to your adoption cart listed to the right of the screen. </a:t>
            </a:r>
            <a:endParaRPr lang="en-US" dirty="0" smtClean="0"/>
          </a:p>
          <a:p>
            <a:pPr marL="120315" indent="-120315" defTabSz="457200">
              <a:lnSpc>
                <a:spcPct val="100000"/>
              </a:lnSpc>
              <a:spcBef>
                <a:spcPts val="0"/>
              </a:spcBef>
              <a:buSzPct val="100000"/>
              <a:buChar char="•"/>
            </a:pPr>
            <a:r>
              <a:rPr lang="en-US" dirty="0" smtClean="0"/>
              <a:t>“</a:t>
            </a:r>
            <a:r>
              <a:rPr lang="en-US" dirty="0"/>
              <a:t>Custom” books which </a:t>
            </a:r>
            <a:r>
              <a:rPr lang="en-US" dirty="0" smtClean="0"/>
              <a:t>were </a:t>
            </a:r>
            <a:r>
              <a:rPr lang="en-US" dirty="0"/>
              <a:t>not </a:t>
            </a:r>
            <a:r>
              <a:rPr lang="en-US" dirty="0" smtClean="0"/>
              <a:t>previously </a:t>
            </a:r>
            <a:r>
              <a:rPr lang="en-US" dirty="0"/>
              <a:t>entered into the system will not show up when you enter the ISBN. If you are having any problem with </a:t>
            </a:r>
            <a:r>
              <a:rPr lang="en-US" dirty="0" smtClean="0"/>
              <a:t>this, </a:t>
            </a:r>
            <a:r>
              <a:rPr lang="en-US" dirty="0"/>
              <a:t>contact </a:t>
            </a:r>
            <a:r>
              <a:rPr lang="en-US" dirty="0" smtClean="0">
                <a:hlinkClick r:id="rId2"/>
              </a:rPr>
              <a:t>coursematerials@towson.edu</a:t>
            </a:r>
            <a:r>
              <a:rPr lang="en-US" dirty="0" smtClean="0"/>
              <a:t> , </a:t>
            </a:r>
            <a:r>
              <a:rPr lang="en-US" dirty="0"/>
              <a:t>and we will add it manually for you.</a:t>
            </a:r>
            <a:endParaRPr dirty="0"/>
          </a:p>
          <a:p>
            <a:pPr marL="120315" indent="-120315" defTabSz="457200">
              <a:lnSpc>
                <a:spcPct val="100000"/>
              </a:lnSpc>
              <a:spcBef>
                <a:spcPts val="0"/>
              </a:spcBef>
              <a:buSzPct val="100000"/>
              <a:buChar char="•"/>
            </a:pPr>
            <a:r>
              <a:rPr dirty="0"/>
              <a:t>To add another book, clear out the search field and enter in the next book information. DO NOT select continue until all of your selections have been added. </a:t>
            </a:r>
          </a:p>
          <a:p>
            <a:pPr marL="120315" indent="-120315" defTabSz="457200">
              <a:lnSpc>
                <a:spcPct val="100000"/>
              </a:lnSpc>
              <a:spcBef>
                <a:spcPts val="0"/>
              </a:spcBef>
              <a:buSzPct val="100000"/>
              <a:buChar char="•"/>
            </a:pPr>
            <a:r>
              <a:rPr dirty="0"/>
              <a:t>Continue this process until all the books you want are listed under course adoption cart. Then click </a:t>
            </a:r>
            <a:r>
              <a:rPr b="1" i="1" dirty="0"/>
              <a:t>Continue</a:t>
            </a:r>
            <a:r>
              <a:rPr dirty="0"/>
              <a:t>. </a:t>
            </a:r>
          </a:p>
        </p:txBody>
      </p:sp>
      <p:pic>
        <p:nvPicPr>
          <p:cNvPr id="125" name="guided search2.jpg" descr="guided search2.jpg"/>
          <p:cNvPicPr>
            <a:picLocks noChangeAspect="1"/>
          </p:cNvPicPr>
          <p:nvPr/>
        </p:nvPicPr>
        <p:blipFill>
          <a:blip r:embed="rId3">
            <a:extLst/>
          </a:blip>
          <a:stretch>
            <a:fillRect/>
          </a:stretch>
        </p:blipFill>
        <p:spPr>
          <a:xfrm>
            <a:off x="5294276" y="1423874"/>
            <a:ext cx="7630927" cy="4884882"/>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Book Search Method continued"/>
          <p:cNvSpPr txBox="1">
            <a:spLocks noGrp="1"/>
          </p:cNvSpPr>
          <p:nvPr>
            <p:ph type="title"/>
          </p:nvPr>
        </p:nvSpPr>
        <p:spPr>
          <a:prstGeom prst="rect">
            <a:avLst/>
          </a:prstGeom>
        </p:spPr>
        <p:txBody>
          <a:bodyPr/>
          <a:lstStyle/>
          <a:p>
            <a:r>
              <a:t>Book Search Method </a:t>
            </a:r>
            <a:r>
              <a:rPr i="1"/>
              <a:t>continued</a:t>
            </a:r>
          </a:p>
        </p:txBody>
      </p:sp>
      <p:pic>
        <p:nvPicPr>
          <p:cNvPr id="128" name="Picture Placeholder 2" descr="Picture Placeholder 2"/>
          <p:cNvPicPr>
            <a:picLocks noGrp="1" noChangeAspect="1"/>
          </p:cNvPicPr>
          <p:nvPr>
            <p:ph type="pic" idx="21"/>
          </p:nvPr>
        </p:nvPicPr>
        <p:blipFill>
          <a:blip r:embed="rId2">
            <a:extLst/>
          </a:blip>
          <a:srcRect l="3753" r="3753"/>
          <a:stretch>
            <a:fillRect/>
          </a:stretch>
        </p:blipFill>
        <p:spPr>
          <a:prstGeom prst="rect">
            <a:avLst/>
          </a:prstGeom>
        </p:spPr>
      </p:pic>
      <p:sp>
        <p:nvSpPr>
          <p:cNvPr id="129" name="After clicking Continue, you will be taken to the Usage page. On this page you will select if the book is Required, Recommended, or Either/Or.…"/>
          <p:cNvSpPr txBox="1">
            <a:spLocks noGrp="1"/>
          </p:cNvSpPr>
          <p:nvPr>
            <p:ph type="body" sz="quarter" idx="1"/>
          </p:nvPr>
        </p:nvSpPr>
        <p:spPr>
          <a:prstGeom prst="rect">
            <a:avLst/>
          </a:prstGeom>
        </p:spPr>
        <p:txBody>
          <a:bodyPr/>
          <a:lstStyle/>
          <a:p>
            <a:pPr defTabSz="457200">
              <a:lnSpc>
                <a:spcPct val="100000"/>
              </a:lnSpc>
              <a:spcBef>
                <a:spcPts val="0"/>
              </a:spcBef>
              <a:defRPr>
                <a:latin typeface="+mj-lt"/>
                <a:ea typeface="+mj-ea"/>
                <a:cs typeface="+mj-cs"/>
                <a:sym typeface="Calibri"/>
              </a:defRPr>
            </a:pPr>
            <a:endParaRPr dirty="0"/>
          </a:p>
          <a:p>
            <a:pPr defTabSz="457200">
              <a:lnSpc>
                <a:spcPct val="100000"/>
              </a:lnSpc>
              <a:spcBef>
                <a:spcPts val="0"/>
              </a:spcBef>
            </a:pPr>
            <a:r>
              <a:rPr dirty="0"/>
              <a:t>After clicking </a:t>
            </a:r>
            <a:r>
              <a:rPr b="1" i="1" dirty="0"/>
              <a:t>Continue</a:t>
            </a:r>
            <a:r>
              <a:rPr dirty="0"/>
              <a:t>, you will be taken to the </a:t>
            </a:r>
            <a:r>
              <a:rPr b="1" i="1" dirty="0"/>
              <a:t>Usage </a:t>
            </a:r>
            <a:r>
              <a:rPr dirty="0"/>
              <a:t>page. On this page you will select if the book is </a:t>
            </a:r>
            <a:r>
              <a:rPr b="1" dirty="0"/>
              <a:t>Required</a:t>
            </a:r>
            <a:r>
              <a:rPr dirty="0"/>
              <a:t>, </a:t>
            </a:r>
            <a:r>
              <a:rPr b="1" dirty="0"/>
              <a:t>Recommended</a:t>
            </a:r>
            <a:r>
              <a:rPr dirty="0"/>
              <a:t>, or </a:t>
            </a:r>
            <a:r>
              <a:rPr b="1" dirty="0"/>
              <a:t>Either/Or</a:t>
            </a:r>
            <a:r>
              <a:rPr dirty="0"/>
              <a:t>. </a:t>
            </a:r>
          </a:p>
          <a:p>
            <a:pPr defTabSz="457200">
              <a:lnSpc>
                <a:spcPct val="100000"/>
              </a:lnSpc>
              <a:spcBef>
                <a:spcPts val="0"/>
              </a:spcBef>
            </a:pPr>
            <a:endParaRPr dirty="0"/>
          </a:p>
          <a:p>
            <a:pPr defTabSz="457200">
              <a:lnSpc>
                <a:spcPct val="100000"/>
              </a:lnSpc>
              <a:spcBef>
                <a:spcPts val="0"/>
              </a:spcBef>
            </a:pPr>
            <a:r>
              <a:rPr dirty="0"/>
              <a:t>Once you have done this for every book on the page, click </a:t>
            </a:r>
            <a:r>
              <a:rPr b="1" i="1" dirty="0"/>
              <a:t>Continue</a:t>
            </a:r>
            <a:r>
              <a:rPr dirty="0"/>
              <a:t>. </a:t>
            </a:r>
            <a:endParaRPr lang="en-US" dirty="0" smtClean="0"/>
          </a:p>
          <a:p>
            <a:pPr defTabSz="457200">
              <a:lnSpc>
                <a:spcPct val="100000"/>
              </a:lnSpc>
              <a:spcBef>
                <a:spcPts val="0"/>
              </a:spcBef>
            </a:pPr>
            <a:endParaRPr lang="en-US" dirty="0"/>
          </a:p>
          <a:p>
            <a:pPr defTabSz="457200">
              <a:lnSpc>
                <a:spcPct val="100000"/>
              </a:lnSpc>
              <a:spcBef>
                <a:spcPts val="0"/>
              </a:spcBef>
            </a:pPr>
            <a:r>
              <a:rPr lang="en-US" dirty="0"/>
              <a:t>Once you have submitted adoptions for your classes you will not be able to go back in and add/remove/edit. Contact </a:t>
            </a:r>
            <a:r>
              <a:rPr lang="en-US" dirty="0" smtClean="0">
                <a:hlinkClick r:id="rId3"/>
              </a:rPr>
              <a:t>coursematerials@towson.edu</a:t>
            </a:r>
            <a:r>
              <a:rPr lang="en-US" dirty="0" smtClean="0"/>
              <a:t>  </a:t>
            </a:r>
            <a:r>
              <a:rPr lang="en-US" dirty="0"/>
              <a:t>and we will be happy to make any changes for you.</a:t>
            </a:r>
            <a:endParaRPr dirty="0"/>
          </a:p>
          <a:p>
            <a:pPr defTabSz="457200">
              <a:lnSpc>
                <a:spcPct val="100000"/>
              </a:lnSpc>
              <a:spcBef>
                <a:spcPts val="0"/>
              </a:spcBef>
            </a:pPr>
            <a:endParaRPr dirty="0"/>
          </a:p>
          <a:p>
            <a:pPr defTabSz="457200">
              <a:lnSpc>
                <a:spcPct val="100000"/>
              </a:lnSpc>
              <a:spcBef>
                <a:spcPts val="0"/>
              </a:spcBef>
            </a:pPr>
            <a:r>
              <a:rPr b="1" i="1" dirty="0"/>
              <a:t>Note: </a:t>
            </a:r>
            <a:r>
              <a:rPr dirty="0"/>
              <a:t>If there is a message you would like the </a:t>
            </a:r>
            <a:r>
              <a:rPr dirty="0" err="1"/>
              <a:t>UStore</a:t>
            </a:r>
            <a:r>
              <a:rPr dirty="0"/>
              <a:t> to have about your adoption, please type in the </a:t>
            </a:r>
            <a:r>
              <a:rPr b="1" dirty="0"/>
              <a:t>Message to Book Store Box</a:t>
            </a:r>
            <a:r>
              <a:rPr dirty="0"/>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FFBB00"/>
      </a:accent1>
      <a:accent2>
        <a:srgbClr val="7C7C7C"/>
      </a:accent2>
      <a:accent3>
        <a:srgbClr val="3C3C3C"/>
      </a:accent3>
      <a:accent4>
        <a:srgbClr val="FFC000"/>
      </a:accent4>
      <a:accent5>
        <a:srgbClr val="CC9900"/>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FFBB00"/>
      </a:accent1>
      <a:accent2>
        <a:srgbClr val="7C7C7C"/>
      </a:accent2>
      <a:accent3>
        <a:srgbClr val="3C3C3C"/>
      </a:accent3>
      <a:accent4>
        <a:srgbClr val="FFC000"/>
      </a:accent4>
      <a:accent5>
        <a:srgbClr val="CC9900"/>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1132</Words>
  <Application>Microsoft Office PowerPoint</Application>
  <PresentationFormat>Widescreen</PresentationFormat>
  <Paragraphs>90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Proxima Nova</vt:lpstr>
      <vt:lpstr>Proxima Nova Black</vt:lpstr>
      <vt:lpstr>Proxima Nova Semibold</vt:lpstr>
      <vt:lpstr>Office Theme</vt:lpstr>
      <vt:lpstr>Online Textbook Adoptions</vt:lpstr>
      <vt:lpstr>Registering Online</vt:lpstr>
      <vt:lpstr>STOP!</vt:lpstr>
      <vt:lpstr>Completing An Adoption Profile</vt:lpstr>
      <vt:lpstr>Placing Textbook Adoptions</vt:lpstr>
      <vt:lpstr>Placing Adoptions</vt:lpstr>
      <vt:lpstr>Finding Your Textbooks</vt:lpstr>
      <vt:lpstr>Book Search Method</vt:lpstr>
      <vt:lpstr>Book Search Method continued</vt:lpstr>
      <vt:lpstr>Adoption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Textbook Adoptions</dc:title>
  <cp:lastModifiedBy>King, Makea C.</cp:lastModifiedBy>
  <cp:revision>2</cp:revision>
  <dcterms:modified xsi:type="dcterms:W3CDTF">2020-10-20T16:36:36Z</dcterms:modified>
</cp:coreProperties>
</file>